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58" r:id="rId5"/>
    <p:sldId id="261" r:id="rId6"/>
    <p:sldId id="262" r:id="rId7"/>
  </p:sldIdLst>
  <p:sldSz cx="9144000" cy="5143500" type="screen16x9"/>
  <p:notesSz cx="6858000" cy="9144000"/>
  <p:embeddedFontLst>
    <p:embeddedFont>
      <p:font typeface="EB Garamond" pitchFamily="2" charset="0"/>
      <p:regular r:id="rId9"/>
      <p:bold r:id="rId10"/>
      <p:italic r:id="rId11"/>
      <p:boldItalic r:id="rId12"/>
    </p:embeddedFont>
    <p:embeddedFont>
      <p:font typeface="EB Garamond Medium" pitchFamily="2" charset="0"/>
      <p:regular r:id="rId13"/>
      <p:bold r:id="rId14"/>
      <p:italic r:id="rId15"/>
      <p:boldItalic r:id="rId16"/>
    </p:embeddedFont>
    <p:embeddedFont>
      <p:font typeface="EB Garamond SemiBold" pitchFamily="2" charset="0"/>
      <p:regular r:id="rId17"/>
      <p:bold r:id="rId18"/>
      <p:italic r:id="rId19"/>
      <p:boldItalic r:id="rId20"/>
    </p:embeddedFont>
    <p:embeddedFont>
      <p:font typeface="Public Sans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font" Target="fonts/font5.fntdata" /><Relationship Id="rId18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font" Target="fonts/font13.fntdata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font" Target="fonts/font9.fntdata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8.fntdata" /><Relationship Id="rId20" Type="http://schemas.openxmlformats.org/officeDocument/2006/relationships/font" Target="fonts/font1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24" Type="http://schemas.openxmlformats.org/officeDocument/2006/relationships/font" Target="fonts/font16.fntdata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7.fntdata" /><Relationship Id="rId23" Type="http://schemas.openxmlformats.org/officeDocument/2006/relationships/font" Target="fonts/font15.fntdata" /><Relationship Id="rId10" Type="http://schemas.openxmlformats.org/officeDocument/2006/relationships/font" Target="fonts/font2.fntdata" /><Relationship Id="rId19" Type="http://schemas.openxmlformats.org/officeDocument/2006/relationships/font" Target="fonts/font11.fntdata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font" Target="fonts/font14.fntdata" /><Relationship Id="rId30" Type="http://customschemas.google.com/relationships/presentationmetadata" Target="meta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h-M12/E-commerce.git" TargetMode="Externa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5571069" y="839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76E48-5EF3-E345-85B9-C516A997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595" y="2571750"/>
            <a:ext cx="3914316" cy="583272"/>
          </a:xfrm>
        </p:spPr>
        <p:txBody>
          <a:bodyPr/>
          <a:lstStyle/>
          <a:p>
            <a:r>
              <a:rPr lang="en-US"/>
              <a:t>E- 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37809" y="803908"/>
            <a:ext cx="3421450" cy="33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Team Members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6172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884338551"/>
              </p:ext>
            </p:extLst>
          </p:nvPr>
        </p:nvGraphicFramePr>
        <p:xfrm>
          <a:off x="208005" y="1775407"/>
          <a:ext cx="4421996" cy="7924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Lms user 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chemeClr val="lt2"/>
                          </a:solidFill>
                        </a:rPr>
                        <a:t>Batch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2105a35120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M. Sasikumar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A35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AEBDFAE-DAFC-A742-94DC-50ADAD9283B1}"/>
              </a:ext>
            </a:extLst>
          </p:cNvPr>
          <p:cNvSpPr txBox="1"/>
          <p:nvPr/>
        </p:nvSpPr>
        <p:spPr>
          <a:xfrm>
            <a:off x="793850" y="5968091"/>
            <a:ext cx="6707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a35</a:t>
            </a:r>
            <a:endParaRPr lang="en-I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8D8B1-607A-1E49-B9B1-FDE40342AB37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A5315-9DD2-2449-86CE-F1080B7DED75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373A9-521C-4548-A3BB-AEA3783D7E44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7F953-7B11-1544-B016-EA985E86F6AD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BBDFA8-8B90-AB4D-9F49-B4332DF49E7A}"/>
              </a:ext>
            </a:extLst>
          </p:cNvPr>
          <p:cNvSpPr txBox="1"/>
          <p:nvPr/>
        </p:nvSpPr>
        <p:spPr>
          <a:xfrm>
            <a:off x="3352387" y="3149785"/>
            <a:ext cx="6704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t">
              <a:spcBef>
                <a:spcPts val="0"/>
              </a:spcBef>
              <a:spcAft>
                <a:spcPts val="0"/>
              </a:spcAft>
            </a:pPr>
            <a:endParaRPr lang="en-IN" sz="1400" b="0" i="0" u="none" strike="noStrike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0599-4523-764F-8937-7F6EF6E7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 – Commerce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2585-9D43-D54D-A9E9-56C098796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 e-commerce website or app is one of the best full-stack development projects you can practice at the advanced level. 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It is a vast project involving front and back-end technologies and database knowledge for efficient execution and implementation. </a:t>
            </a:r>
          </a:p>
          <a:p>
            <a:pPr marL="139700" indent="0">
              <a:buNone/>
            </a:pPr>
            <a:endParaRPr lang="en-US"/>
          </a:p>
          <a:p>
            <a:r>
              <a:rPr lang="en-US"/>
              <a:t>The project takes time and effort because you must maintain a huge database with multiple product categories and prices.</a:t>
            </a:r>
          </a:p>
        </p:txBody>
      </p:sp>
    </p:spTree>
    <p:extLst>
      <p:ext uri="{BB962C8B-B14F-4D97-AF65-F5344CB8AC3E}">
        <p14:creationId xmlns:p14="http://schemas.microsoft.com/office/powerpoint/2010/main" val="122104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Online Shopping Market 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b="0" i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Simple Light</vt:lpstr>
      <vt:lpstr>PowerPoint Presentation</vt:lpstr>
      <vt:lpstr>Team Members</vt:lpstr>
      <vt:lpstr>E – Commerce website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attacksasi@gmail.com</cp:lastModifiedBy>
  <cp:revision>6</cp:revision>
  <dcterms:created xsi:type="dcterms:W3CDTF">2020-08-13T11:21:46Z</dcterms:created>
  <dcterms:modified xsi:type="dcterms:W3CDTF">2023-03-09T18:38:21Z</dcterms:modified>
</cp:coreProperties>
</file>